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ngesInfos/changesInfo1.xml" ContentType="application/vnd.ms-powerpoint.changesinfo+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 Type="http://schemas.openxmlformats.org/officeDocument/2006/relationships/customXml" Target="../customXml/item2.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 Type="http://schemas.openxmlformats.org/officeDocument/2006/relationships/customXml" Target="../customXml/item3.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 Type="http://schemas.openxmlformats.org/officeDocument/2006/relationships/slideMaster" Target="slideMasters/slideMaster1.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 Type="http://schemas.openxmlformats.org/officeDocument/2006/relationships/slide" Target="slides/slide1.xml"/><Relationship Id="rId50" Type="http://schemas.openxmlformats.org/officeDocument/2006/relationships/slide" Target="slides/slide46.xml"/><Relationship Id="rId51" Type="http://schemas.openxmlformats.org/officeDocument/2006/relationships/slide" Target="slides/slide47.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commentAuthors" Target="commentAuthors.xml"/><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59" Type="http://schemas.microsoft.com/office/2016/11/relationships/changesInfo" Target="changesInfos/changesInfo1.xml"/><Relationship Id="rId6" Type="http://schemas.openxmlformats.org/officeDocument/2006/relationships/slide" Target="slides/slide2.xml"/><Relationship Id="rId60" Type="http://schemas.microsoft.com/office/2015/10/relationships/revisionInfo" Target="revisionInfo.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1/27/22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1/27/22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jpe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jpe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endParaRPr lang="en-US"/>
          </a:p>
          <a:p>
            <a:r>
              <a:t>The collected data was cleaned and processed to handle missing values, normalize data formats, and prepare it for analysis. Data wrangling was essential to ensure accurate and reliable analysis.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endParaRPr lang="en-US"/>
          </a:p>
          <a:p>
            <a:r>
              <a:t>EDA was performed to uncover patterns and insights within the data. Various visualizations, such as scatter plots and bar charts, were created using Dash and Folium to better understand the data.</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endParaRPr lang="en-US"/>
          </a:p>
          <a:p>
            <a:r>
              <a:t>A classification model was developed to predict the success of Falcon 9 landings. The model was trained using historical data, and its performance was evaluated using metrics such as accuracy and the confusion matrix.</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endParaRPr lang="en-US" dirty="0"/>
          </a:p>
          <a:p>
            <a:r>
              <a:t>This capstone project involves analyzing SpaceX Falcon 9 landing outcomes using machine learning. Data was collected via SpaceX API and web scraping from Wikipedia. Exploratory Data Analysis (EDA), SQL analysis, and predictive modeling were performed using various tools such as Dash and Folium.</a:t>
            </a: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endParaRPr lang="en-US"/>
          </a:p>
          <a:p>
            <a:r>
              <a:t>The analysis provided valuable insights into the factors influencing the success of Falcon 9 landings. The predictive model developed can assist SpaceX in improving landing success rates, ultimately contributing to the cost-effectiveness and sustainability of space missions.</a:t>
            </a:r>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endParaRPr lang="en-US" dirty="0"/>
          </a:p>
          <a:p>
            <a:r>
              <a:t>SpaceX's Falcon 9 missions aim to revolutionize space exploration by making space travel more cost-effective. A crucial aspect of this mission is the successful landing of Falcon 9 boosters, which allows for reusability. This project focuses on predicting the success of these landings.</a:t>
            </a:r>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endParaRPr lang="en-US"/>
          </a:p>
          <a:p>
            <a:r>
              <a:t>Data was collected from SpaceX's REST API and supplemented with web scraping from Wikipedia. The collected data includes details of launches, payloads, landing outcomes, and more.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endParaRPr lang="en-US"/>
          </a:p>
          <a:p>
            <a:r>
              <a:t>API calls were made to SpaceX's REST API to retrieve detailed information on each Falcon 9 launch. Data points collected include launch date, site, payload, orbit, and landing outcome.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endParaRPr lang="en-US"/>
          </a:p>
          <a:p>
            <a:r>
              <a:t>Web scraping was performed to gather additional data from Wikipedia, such as details on payloads and missions. This data was integrated with the API data to provide a more comprehensive dataset.</a:t>
            </a: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Macintosh PowerPoint</Application>
  <PresentationFormat>Widescreen</PresentationFormat>
  <Paragraphs>234</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198</cp:revision>
  <dcterms:created xsi:type="dcterms:W3CDTF">2021-04-29T18:58:34Z</dcterms:created>
  <dcterms:modified xsi:type="dcterms:W3CDTF">2022-01-27T14:48:39Z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